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6E3C-4DFD-4077-A03E-62E8CAC48E77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8D7E-B7DB-496B-BD32-FFEA98458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916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6E3C-4DFD-4077-A03E-62E8CAC48E77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8D7E-B7DB-496B-BD32-FFEA98458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208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6E3C-4DFD-4077-A03E-62E8CAC48E77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8D7E-B7DB-496B-BD32-FFEA98458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047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6E3C-4DFD-4077-A03E-62E8CAC48E77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8D7E-B7DB-496B-BD32-FFEA98458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875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6E3C-4DFD-4077-A03E-62E8CAC48E77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8D7E-B7DB-496B-BD32-FFEA98458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533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6E3C-4DFD-4077-A03E-62E8CAC48E77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8D7E-B7DB-496B-BD32-FFEA98458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75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6E3C-4DFD-4077-A03E-62E8CAC48E77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8D7E-B7DB-496B-BD32-FFEA98458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901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6E3C-4DFD-4077-A03E-62E8CAC48E77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8D7E-B7DB-496B-BD32-FFEA98458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037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6E3C-4DFD-4077-A03E-62E8CAC48E77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8D7E-B7DB-496B-BD32-FFEA98458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70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6E3C-4DFD-4077-A03E-62E8CAC48E77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8D7E-B7DB-496B-BD32-FFEA98458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356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6E3C-4DFD-4077-A03E-62E8CAC48E77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8D7E-B7DB-496B-BD32-FFEA98458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06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06E3C-4DFD-4077-A03E-62E8CAC48E77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A8D7E-B7DB-496B-BD32-FFEA98458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579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51560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Алгоритм действия классного руководителя при ЧС МБОУ СОШ №12 г.Кызыла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81633"/>
            <a:ext cx="10515600" cy="454385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21381" y="3228109"/>
            <a:ext cx="2937164" cy="128154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 </a:t>
            </a:r>
          </a:p>
          <a:p>
            <a:pPr algn="ctr"/>
            <a:r>
              <a:rPr lang="ru-RU" dirty="0" smtClean="0"/>
              <a:t>происшествии </a:t>
            </a:r>
          </a:p>
          <a:p>
            <a:pPr algn="ctr"/>
            <a:r>
              <a:rPr lang="ru-RU" dirty="0" smtClean="0"/>
              <a:t>ЧП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4641273" y="1981634"/>
            <a:ext cx="2244436" cy="9074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Руководители УМВД 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3810000" y="2341418"/>
            <a:ext cx="692727" cy="4710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1704109" y="2812473"/>
            <a:ext cx="2410691" cy="105294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Классный руководитель</a:t>
            </a:r>
            <a:endParaRPr lang="ru-RU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2493818" y="3944506"/>
            <a:ext cx="235526" cy="766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1233055" y="4876801"/>
            <a:ext cx="3338945" cy="112222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Социального педагога и закон.представители </a:t>
            </a:r>
            <a:endParaRPr lang="ru-RU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4724407" y="5472545"/>
            <a:ext cx="886685" cy="159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5735784" y="5054745"/>
            <a:ext cx="2022761" cy="94427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Зав СПС, </a:t>
            </a:r>
          </a:p>
          <a:p>
            <a:pPr algn="ctr"/>
            <a:r>
              <a:rPr lang="ru-RU" dirty="0"/>
              <a:t>д</a:t>
            </a:r>
            <a:r>
              <a:rPr lang="ru-RU" dirty="0" smtClean="0"/>
              <a:t>еж.админ.</a:t>
            </a:r>
            <a:endParaRPr lang="ru-RU" dirty="0"/>
          </a:p>
        </p:txBody>
      </p:sp>
      <p:cxnSp>
        <p:nvCxnSpPr>
          <p:cNvPr id="24" name="Прямая со стрелкой 23"/>
          <p:cNvCxnSpPr/>
          <p:nvPr/>
        </p:nvCxnSpPr>
        <p:spPr>
          <a:xfrm flipV="1">
            <a:off x="7883237" y="5472545"/>
            <a:ext cx="803563" cy="159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>
          <a:xfrm>
            <a:off x="8811492" y="4876801"/>
            <a:ext cx="2424544" cy="112222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Директор, зам. </a:t>
            </a:r>
            <a:r>
              <a:rPr lang="ru-RU" dirty="0"/>
              <a:t>п</a:t>
            </a:r>
            <a:r>
              <a:rPr lang="ru-RU" dirty="0" smtClean="0"/>
              <a:t>о ВР, ДепО</a:t>
            </a:r>
            <a:endParaRPr lang="ru-RU" dirty="0"/>
          </a:p>
        </p:txBody>
      </p:sp>
      <p:cxnSp>
        <p:nvCxnSpPr>
          <p:cNvPr id="27" name="Прямая со стрелкой 26"/>
          <p:cNvCxnSpPr/>
          <p:nvPr/>
        </p:nvCxnSpPr>
        <p:spPr>
          <a:xfrm flipV="1">
            <a:off x="9670473" y="3865419"/>
            <a:ext cx="0" cy="833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Овал 27"/>
          <p:cNvSpPr/>
          <p:nvPr/>
        </p:nvSpPr>
        <p:spPr>
          <a:xfrm>
            <a:off x="7938656" y="2092036"/>
            <a:ext cx="2930233" cy="148243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Начальник ДепО</a:t>
            </a:r>
          </a:p>
          <a:p>
            <a:pPr algn="ctr"/>
            <a:r>
              <a:rPr lang="ru-RU" dirty="0" smtClean="0"/>
              <a:t>КДН и ЗП</a:t>
            </a:r>
          </a:p>
          <a:p>
            <a:pPr algn="ctr"/>
            <a:r>
              <a:rPr lang="ru-RU" dirty="0" smtClean="0"/>
              <a:t>УМВД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182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Взаимодействие педагогов школы по профилактике правонарушений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4904509" y="3366655"/>
            <a:ext cx="2382982" cy="116378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Ребенок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04509" y="1939636"/>
            <a:ext cx="2382982" cy="98367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Соцслужба </a:t>
            </a:r>
          </a:p>
          <a:p>
            <a:pPr algn="ctr"/>
            <a:r>
              <a:rPr lang="ru-RU" dirty="0" smtClean="0"/>
              <a:t>Психолог</a:t>
            </a:r>
          </a:p>
          <a:p>
            <a:pPr algn="ctr"/>
            <a:r>
              <a:rPr lang="ru-RU" dirty="0" smtClean="0"/>
              <a:t>Класс.руков.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17964" y="2410691"/>
            <a:ext cx="2784763" cy="11499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Вовлечение во внеурочную деятельность и доп.образование 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79418" y="4336473"/>
            <a:ext cx="2923309" cy="10529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Учителя предметики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918363" y="5137873"/>
            <a:ext cx="2355273" cy="928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Инспектор </a:t>
            </a:r>
          </a:p>
          <a:p>
            <a:pPr algn="ctr"/>
            <a:r>
              <a:rPr lang="ru-RU" dirty="0" smtClean="0"/>
              <a:t>ОПДН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215745" y="4613564"/>
            <a:ext cx="2286000" cy="12469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ЮДП ЮИД </a:t>
            </a:r>
          </a:p>
          <a:p>
            <a:pPr algn="ctr"/>
            <a:r>
              <a:rPr lang="ru-RU" dirty="0" smtClean="0"/>
              <a:t>Юнармия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007927" y="2563091"/>
            <a:ext cx="2798618" cy="14824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Зам по ВР </a:t>
            </a:r>
          </a:p>
          <a:p>
            <a:pPr algn="ctr"/>
            <a:r>
              <a:rPr lang="ru-RU" dirty="0" smtClean="0"/>
              <a:t>Совет педагогов мужчин</a:t>
            </a:r>
          </a:p>
          <a:p>
            <a:pPr algn="ctr"/>
            <a:r>
              <a:rPr lang="ru-RU" dirty="0" smtClean="0"/>
              <a:t>Совет старшеклассников 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 flipV="1">
            <a:off x="6109855" y="2923309"/>
            <a:ext cx="0" cy="3463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7273636" y="3366655"/>
            <a:ext cx="609600" cy="1939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7245927" y="4239491"/>
            <a:ext cx="969818" cy="842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6109855" y="4585855"/>
            <a:ext cx="0" cy="496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4502727" y="4201536"/>
            <a:ext cx="415636" cy="3289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4" idx="1"/>
          </p:cNvCxnSpPr>
          <p:nvPr/>
        </p:nvCxnSpPr>
        <p:spPr>
          <a:xfrm flipH="1" flipV="1">
            <a:off x="4502727" y="3269673"/>
            <a:ext cx="750762" cy="2674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987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Схема взаимодействия МБОУ СОШ №12 г.Кызыла с субъектами профилактики правонарушений среди несовершеннолетних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4966855" y="3422073"/>
            <a:ext cx="2237509" cy="109450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Школа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146963" y="2022764"/>
            <a:ext cx="1898073" cy="77585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Министерство </a:t>
            </a:r>
          </a:p>
          <a:p>
            <a:pPr algn="ctr"/>
            <a:r>
              <a:rPr lang="ru-RU" dirty="0" smtClean="0"/>
              <a:t>Образования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384473" y="2410691"/>
            <a:ext cx="3131127" cy="6511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Департамент по образованию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007927" y="3671454"/>
            <a:ext cx="2951018" cy="8451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Учреждения дополнительного образования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007927" y="5029200"/>
            <a:ext cx="1911928" cy="6650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УМВД по г.Кызылу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082145" y="5126182"/>
            <a:ext cx="1634837" cy="88669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Центр занятости </a:t>
            </a:r>
          </a:p>
          <a:p>
            <a:pPr algn="ctr"/>
            <a:r>
              <a:rPr lang="ru-RU" dirty="0"/>
              <a:t>н</a:t>
            </a:r>
            <a:r>
              <a:rPr lang="ru-RU" dirty="0" smtClean="0"/>
              <a:t>аселения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394363" y="5174672"/>
            <a:ext cx="2299855" cy="8382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Учреждения здравоохранения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648691" y="4197927"/>
            <a:ext cx="2479964" cy="83127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ДКСиМП</a:t>
            </a:r>
          </a:p>
          <a:p>
            <a:pPr algn="ctr"/>
            <a:r>
              <a:rPr lang="ru-RU" dirty="0" smtClean="0"/>
              <a:t>Г.Кызыла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676400" y="3061856"/>
            <a:ext cx="2313709" cy="8866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Отдел опеки и попечительства 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507673" y="2022764"/>
            <a:ext cx="2313709" cy="77585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КДН и ЗП Мэрии г.Кызыла </a:t>
            </a:r>
            <a:endParaRPr lang="ru-RU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6082145" y="2909455"/>
            <a:ext cx="0" cy="3186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 flipV="1">
            <a:off x="4558145" y="2951018"/>
            <a:ext cx="706582" cy="4710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 flipV="1">
            <a:off x="4163292" y="3560618"/>
            <a:ext cx="803563" cy="1108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4294909" y="4197927"/>
            <a:ext cx="671946" cy="3186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5264727" y="4516582"/>
            <a:ext cx="249382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6573982" y="4516582"/>
            <a:ext cx="471054" cy="5126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7204364" y="4197927"/>
            <a:ext cx="976746" cy="7641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7335981" y="3948546"/>
            <a:ext cx="5403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V="1">
            <a:off x="6875317" y="2937164"/>
            <a:ext cx="460664" cy="500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78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114</Words>
  <Application>Microsoft Office PowerPoint</Application>
  <PresentationFormat>Широкоэкранный</PresentationFormat>
  <Paragraphs>41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Алгоритм действия классного руководителя при ЧС МБОУ СОШ №12 г.Кызыла </vt:lpstr>
      <vt:lpstr>Взаимодействие педагогов школы по профилактике правонарушений</vt:lpstr>
      <vt:lpstr>Схема взаимодействия МБОУ СОШ №12 г.Кызыла с субъектами профилактики правонарушений среди несовершеннолетних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действия классного руководителя пр ЧС</dc:title>
  <dc:creator>user1</dc:creator>
  <cp:lastModifiedBy>user1</cp:lastModifiedBy>
  <cp:revision>10</cp:revision>
  <cp:lastPrinted>2022-02-24T05:47:05Z</cp:lastPrinted>
  <dcterms:created xsi:type="dcterms:W3CDTF">2022-02-24T05:06:47Z</dcterms:created>
  <dcterms:modified xsi:type="dcterms:W3CDTF">2022-02-24T05:48:11Z</dcterms:modified>
</cp:coreProperties>
</file>